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81F"/>
    <a:srgbClr val="2D1C15"/>
    <a:srgbClr val="362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1350" y="5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211CB3-28D1-4E4F-B186-A7A9F47D33A7}" type="datetimeFigureOut">
              <a:rPr lang="fa-IR" smtClean="0"/>
              <a:t>24/07/1446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FB0E921-05AD-4A36-970C-9DDBCFE0AC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572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0E921-05AD-4A36-970C-9DDBCFE0AC65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497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24/07/1446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518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24/07/1446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304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24/07/1446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084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24/07/1446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358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24/07/1446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357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24/07/1446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652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24/07/1446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042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24/07/1446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00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24/07/1446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867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24/07/1446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605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24/07/1446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794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9C6EE-952F-47AA-A5FC-08B8D7D2ABBF}" type="datetimeFigureOut">
              <a:rPr lang="fa-IR" smtClean="0"/>
              <a:t>24/07/1446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304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B11842-5849-4E13-A31E-7A5559EFF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07" y="449578"/>
            <a:ext cx="2606040" cy="2606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76A331-1815-4F55-9270-40C87693420B}"/>
              </a:ext>
            </a:extLst>
          </p:cNvPr>
          <p:cNvSpPr txBox="1"/>
          <p:nvPr/>
        </p:nvSpPr>
        <p:spPr>
          <a:xfrm>
            <a:off x="7047807" y="3616037"/>
            <a:ext cx="2606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نام و نام خانوادگی</a:t>
            </a:r>
            <a:endParaRPr lang="fa-IR" sz="2800" dirty="0"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B47DF0-80B0-411F-B772-5A2F93488485}"/>
              </a:ext>
            </a:extLst>
          </p:cNvPr>
          <p:cNvSpPr txBox="1"/>
          <p:nvPr/>
        </p:nvSpPr>
        <p:spPr>
          <a:xfrm>
            <a:off x="7047807" y="4170035"/>
            <a:ext cx="2606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دکتر سحر قنبری</a:t>
            </a:r>
            <a:endParaRPr lang="fa-IR" sz="28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2C02FA-4952-488F-8E48-9A07915B1141}"/>
              </a:ext>
            </a:extLst>
          </p:cNvPr>
          <p:cNvSpPr txBox="1"/>
          <p:nvPr/>
        </p:nvSpPr>
        <p:spPr>
          <a:xfrm>
            <a:off x="7047807" y="4987637"/>
            <a:ext cx="2606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 smtClean="0">
                <a:cs typeface="B Koodak" panose="00000700000000000000" pitchFamily="2" charset="-78"/>
              </a:rPr>
              <a:t>عضو هیات علمی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0AEAAE34-FD58-4687-A02B-A7422ACF3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454467"/>
              </p:ext>
            </p:extLst>
          </p:nvPr>
        </p:nvGraphicFramePr>
        <p:xfrm>
          <a:off x="0" y="-1"/>
          <a:ext cx="6772565" cy="621874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09073">
                  <a:extLst>
                    <a:ext uri="{9D8B030D-6E8A-4147-A177-3AD203B41FA5}">
                      <a16:colId xmlns:a16="http://schemas.microsoft.com/office/drawing/2014/main" val="2640382153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val="4022278973"/>
                    </a:ext>
                  </a:extLst>
                </a:gridCol>
                <a:gridCol w="1454728">
                  <a:extLst>
                    <a:ext uri="{9D8B030D-6E8A-4147-A177-3AD203B41FA5}">
                      <a16:colId xmlns:a16="http://schemas.microsoft.com/office/drawing/2014/main" val="275873578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95632948"/>
                    </a:ext>
                  </a:extLst>
                </a:gridCol>
                <a:gridCol w="1454728">
                  <a:extLst>
                    <a:ext uri="{9D8B030D-6E8A-4147-A177-3AD203B41FA5}">
                      <a16:colId xmlns:a16="http://schemas.microsoft.com/office/drawing/2014/main" val="3259498071"/>
                    </a:ext>
                  </a:extLst>
                </a:gridCol>
              </a:tblGrid>
              <a:tr h="568336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Nazanin" panose="00000400000000000000" pitchFamily="2" charset="-78"/>
                        </a:rPr>
                        <a:t>روز هفته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Nazanin" panose="00000400000000000000" pitchFamily="2" charset="-78"/>
                        </a:rPr>
                        <a:t>10:00 – 8:00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Nazanin" panose="00000400000000000000" pitchFamily="2" charset="-78"/>
                        </a:rPr>
                        <a:t>12:00 – 10:00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 smtClean="0">
                          <a:cs typeface="B Nazanin" panose="00000400000000000000" pitchFamily="2" charset="-78"/>
                        </a:rPr>
                        <a:t>15:00 </a:t>
                      </a:r>
                      <a:r>
                        <a:rPr lang="fa-IR" sz="1400" b="1" dirty="0">
                          <a:cs typeface="B Nazanin" panose="00000400000000000000" pitchFamily="2" charset="-78"/>
                        </a:rPr>
                        <a:t>– </a:t>
                      </a:r>
                      <a:r>
                        <a:rPr lang="fa-IR" sz="1400" b="1" dirty="0" smtClean="0">
                          <a:cs typeface="B Nazanin" panose="00000400000000000000" pitchFamily="2" charset="-78"/>
                        </a:rPr>
                        <a:t>13:00</a:t>
                      </a:r>
                      <a:endParaRPr lang="fa-IR" sz="1400" b="1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 smtClean="0">
                          <a:cs typeface="B Nazanin" panose="00000400000000000000" pitchFamily="2" charset="-78"/>
                        </a:rPr>
                        <a:t>17:00 </a:t>
                      </a:r>
                      <a:r>
                        <a:rPr lang="fa-IR" sz="1400" b="1" dirty="0">
                          <a:cs typeface="B Nazanin" panose="00000400000000000000" pitchFamily="2" charset="-78"/>
                        </a:rPr>
                        <a:t>– </a:t>
                      </a:r>
                      <a:r>
                        <a:rPr lang="fa-IR" sz="1400" b="1" dirty="0" smtClean="0">
                          <a:cs typeface="B Nazanin" panose="00000400000000000000" pitchFamily="2" charset="-78"/>
                        </a:rPr>
                        <a:t>15:00</a:t>
                      </a:r>
                      <a:endParaRPr lang="fa-IR" sz="1400" b="1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876683"/>
                  </a:ext>
                </a:extLst>
              </a:tr>
              <a:tr h="969706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کاردرمانی در اختلالات روانی اجتماعی </a:t>
                      </a:r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2</a:t>
                      </a:r>
                      <a:endParaRPr lang="fa-IR" sz="1400" dirty="0" smtClean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سالن </a:t>
                      </a:r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فعالیتها</a:t>
                      </a:r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مشاوره دانشجویان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بازی درمانی 1/کاردرمانی</a:t>
                      </a:r>
                      <a:r>
                        <a:rPr lang="fa-IR" sz="1400" baseline="0" dirty="0" smtClean="0">
                          <a:cs typeface="B Nazanin" panose="00000400000000000000" pitchFamily="2" charset="-78"/>
                        </a:rPr>
                        <a:t> در بیماریهای کودکان 1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aseline="0" dirty="0" smtClean="0">
                          <a:cs typeface="B Nazanin" panose="00000400000000000000" pitchFamily="2" charset="-78"/>
                        </a:rPr>
                        <a:t>سالن 8 و سالن تمرین درمانی</a:t>
                      </a:r>
                      <a:endParaRPr lang="fa-IR" sz="1400" dirty="0" smtClean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توانبخشی حرفه ای و ارگونومی</a:t>
                      </a:r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4567715"/>
                  </a:ext>
                </a:extLst>
              </a:tr>
              <a:tr h="849051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یکشنبه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کاردرمانی در بیماریهای کودکان و نوجوانان 2</a:t>
                      </a:r>
                      <a:endParaRPr lang="fa-IR" sz="1400" dirty="0" smtClean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سالن تمرین درمانی</a:t>
                      </a:r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اخلاق حرفه ای در کاردرمانی </a:t>
                      </a:r>
                    </a:p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سالن 4</a:t>
                      </a:r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تکنیکهای توانبخشی کارشناسی ارشد</a:t>
                      </a:r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smtClean="0">
                          <a:cs typeface="B Nazanin" panose="00000400000000000000" pitchFamily="2" charset="-78"/>
                        </a:rPr>
                        <a:t>مطالعه و توسعه فردی</a:t>
                      </a:r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2455600"/>
                  </a:ext>
                </a:extLst>
              </a:tr>
              <a:tr h="849051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دوشنبه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کارورزی بیمارستان حافظ</a:t>
                      </a:r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کارورزی بیمارستان حافظ</a:t>
                      </a:r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400" smtClean="0">
                          <a:cs typeface="B Nazanin" panose="00000400000000000000" pitchFamily="2" charset="-78"/>
                        </a:rPr>
                        <a:t>   جلسه </a:t>
                      </a:r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شورای گروه</a:t>
                      </a:r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مطالعه و توسعه فردی</a:t>
                      </a:r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8155387"/>
                  </a:ext>
                </a:extLst>
              </a:tr>
              <a:tr h="849051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سه 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مشاوره دانشجویان</a:t>
                      </a:r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مشاوره دانشجویان</a:t>
                      </a:r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راهنمایی پایان نامه ها</a:t>
                      </a:r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مطالعه</a:t>
                      </a:r>
                      <a:r>
                        <a:rPr lang="fa-IR" sz="1400" baseline="0" dirty="0" smtClean="0">
                          <a:cs typeface="B Nazanin" panose="00000400000000000000" pitchFamily="2" charset="-78"/>
                        </a:rPr>
                        <a:t> و توسعه فردی</a:t>
                      </a:r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8446475"/>
                  </a:ext>
                </a:extLst>
              </a:tr>
              <a:tr h="1188671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چهارشنبه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کارورزی بیمارستان حافظ</a:t>
                      </a:r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کارورزی بیمارستان حافظ</a:t>
                      </a:r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فوق</a:t>
                      </a:r>
                      <a:r>
                        <a:rPr lang="fa-IR" sz="1400" baseline="0" dirty="0" smtClean="0">
                          <a:cs typeface="B Nazanin" panose="00000400000000000000" pitchFamily="2" charset="-78"/>
                        </a:rPr>
                        <a:t> برنامه </a:t>
                      </a:r>
                      <a:r>
                        <a:rPr lang="fa-IR" sz="1400" baseline="0" dirty="0" smtClean="0">
                          <a:cs typeface="B Nazanin" panose="00000400000000000000" pitchFamily="2" charset="-78"/>
                        </a:rPr>
                        <a:t>دانشکده/امور مربوط به پژوهش گروه</a:t>
                      </a:r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smtClean="0">
                          <a:cs typeface="B Nazanin" panose="00000400000000000000" pitchFamily="2" charset="-78"/>
                        </a:rPr>
                        <a:t>مطالعه و توسعه فردی</a:t>
                      </a:r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584834"/>
                  </a:ext>
                </a:extLst>
              </a:tr>
              <a:tr h="849051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پنجشنبه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504560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1742002-9245-44A5-99EA-CD3D67C21A89}"/>
              </a:ext>
            </a:extLst>
          </p:cNvPr>
          <p:cNvSpPr txBox="1"/>
          <p:nvPr/>
        </p:nvSpPr>
        <p:spPr>
          <a:xfrm>
            <a:off x="7100454" y="5704820"/>
            <a:ext cx="255339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600" dirty="0" smtClean="0">
                <a:solidFill>
                  <a:schemeClr val="bg1"/>
                </a:solidFill>
                <a:cs typeface="B Titr" panose="00000700000000000000" pitchFamily="2" charset="-78"/>
              </a:rPr>
              <a:t>اتاق 310</a:t>
            </a:r>
            <a:r>
              <a:rPr lang="fa-IR" sz="6000" dirty="0" smtClean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endParaRPr lang="fa-IR" sz="6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ABF6F-47E1-4B2A-BD54-380D47EF8461}"/>
              </a:ext>
            </a:extLst>
          </p:cNvPr>
          <p:cNvSpPr txBox="1"/>
          <p:nvPr/>
        </p:nvSpPr>
        <p:spPr>
          <a:xfrm>
            <a:off x="0" y="6204339"/>
            <a:ext cx="67725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dirty="0" smtClean="0">
                <a:cs typeface="B Koodak" panose="00000700000000000000" pitchFamily="2" charset="-78"/>
              </a:rPr>
              <a:t>پست الکترونیک:</a:t>
            </a:r>
            <a:r>
              <a:rPr lang="en-US" sz="2800" dirty="0" smtClean="0">
                <a:cs typeface="B Koodak" panose="00000700000000000000" pitchFamily="2" charset="-78"/>
              </a:rPr>
              <a:t> </a:t>
            </a:r>
            <a:r>
              <a:rPr lang="fa-IR" sz="2800" dirty="0" smtClean="0">
                <a:cs typeface="B Koodak" panose="00000700000000000000" pitchFamily="2" charset="-78"/>
              </a:rPr>
              <a:t> </a:t>
            </a:r>
            <a:r>
              <a:rPr lang="en-US" sz="2800" dirty="0" smtClean="0">
                <a:cs typeface="B Koodak" panose="00000700000000000000" pitchFamily="2" charset="-78"/>
              </a:rPr>
              <a:t>saghanbari@yahoo.com</a:t>
            </a:r>
            <a:endParaRPr lang="en-US" sz="2800" dirty="0">
              <a:cs typeface="B Koodak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263" y="462999"/>
            <a:ext cx="2063931" cy="262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34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2344</TotalTime>
  <Words>134</Words>
  <Application>Microsoft Office PowerPoint</Application>
  <PresentationFormat>A4 Paper (210x297 mm)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 Koodak</vt:lpstr>
      <vt:lpstr>B Nazanin</vt:lpstr>
      <vt:lpstr>B Titr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</dc:creator>
  <cp:lastModifiedBy>Windows User</cp:lastModifiedBy>
  <cp:revision>88</cp:revision>
  <cp:lastPrinted>2023-01-28T08:12:57Z</cp:lastPrinted>
  <dcterms:created xsi:type="dcterms:W3CDTF">2021-09-20T11:58:49Z</dcterms:created>
  <dcterms:modified xsi:type="dcterms:W3CDTF">2025-01-23T05:29:58Z</dcterms:modified>
</cp:coreProperties>
</file>